
<file path=[Content_Types].xml><?xml version="1.0" encoding="utf-8"?>
<Types xmlns="http://schemas.openxmlformats.org/package/2006/content-types">
  <Default Extension="png" ContentType="image/png"/>
  <Default Extension="m4a" ContentType="audio/mp4"/>
  <Default Extension="emf" ContentType="image/x-emf"/>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0.xml" ContentType="application/vnd.openxmlformats-officedocument.presentationml.slide+xml"/>
  <Override PartName="/ppt/slides/slide2.xml" ContentType="application/vnd.openxmlformats-officedocument.presentationml.slide+xml"/>
  <Override PartName="/ppt/slides/slide12.xml" ContentType="application/vnd.openxmlformats-officedocument.presentationml.slide+xml"/>
  <Override PartName="/ppt/slides/slide5.xml" ContentType="application/vnd.openxmlformats-officedocument.presentationml.slide+xml"/>
  <Override PartName="/ppt/slides/slide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slideMasters/slideMaster1.xml" ContentType="application/vnd.openxmlformats-officedocument.presentationml.slideMaster+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notesSlides/notesSlide4.xml" ContentType="application/vnd.openxmlformats-officedocument.presentationml.notesSlide+xml"/>
  <Override PartName="/ppt/slideLayouts/slideLayout10.xml" ContentType="application/vnd.openxmlformats-officedocument.presentationml.slideLayout+xml"/>
  <Override PartName="/ppt/notesSlides/notesSlide3.xml" ContentType="application/vnd.openxmlformats-officedocument.presentationml.notesSlide+xml"/>
  <Override PartName="/ppt/slideLayouts/slideLayout11.xml" ContentType="application/vnd.openxmlformats-officedocument.presentationml.slideLayout+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Masters/notesMaster1.xml" ContentType="application/vnd.openxmlformats-officedocument.presentationml.notesMaster+xml"/>
  <Override PartName="/ppt/theme/theme2.xml" ContentType="application/vnd.openxmlformats-officedocument.theme+xml"/>
  <Override PartName="/ppt/theme/theme1.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ppt/tags/tag3.xml" ContentType="application/vnd.openxmlformats-officedocument.presentationml.tags+xml"/>
  <Override PartName="/ppt/tags/tag2.xml" ContentType="application/vnd.openxmlformats-officedocument.presentationml.tags+xml"/>
  <Override PartName="/ppt/tags/tag1.xml" ContentType="application/vnd.openxmlformats-officedocument.presentationml.tags+xml"/>
  <Override PartName="/docProps/core.xml" ContentType="application/vnd.openxmlformats-package.core-properties+xml"/>
  <Override PartName="/ppt/tags/tag6.xml" ContentType="application/vnd.openxmlformats-officedocument.presentationml.tags+xml"/>
  <Override PartName="/ppt/tags/tag5.xml" ContentType="application/vnd.openxmlformats-officedocument.presentationml.tags+xml"/>
  <Override PartName="/ppt/tags/tag4.xml" ContentType="application/vnd.openxmlformats-officedocument.presentationml.tag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62" r:id="rId3"/>
    <p:sldId id="263" r:id="rId4"/>
    <p:sldId id="264" r:id="rId5"/>
    <p:sldId id="265" r:id="rId6"/>
    <p:sldId id="266" r:id="rId7"/>
    <p:sldId id="267" r:id="rId8"/>
    <p:sldId id="257" r:id="rId9"/>
    <p:sldId id="258" r:id="rId10"/>
    <p:sldId id="259" r:id="rId11"/>
    <p:sldId id="260" r:id="rId12"/>
    <p:sldId id="26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customXml" Target="../customXml/item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7CF64C-D438-41EC-91F8-71D41A309E4F}" type="datetimeFigureOut">
              <a:rPr lang="en-US" smtClean="0"/>
              <a:t>4/22/2020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609126-486A-4A66-8F0E-896AFA6AF6D8}" type="slidenum">
              <a:rPr lang="en-US" smtClean="0"/>
              <a:t>‹#›</a:t>
            </a:fld>
            <a:endParaRPr lang="en-US"/>
          </a:p>
        </p:txBody>
      </p:sp>
    </p:spTree>
    <p:extLst>
      <p:ext uri="{BB962C8B-B14F-4D97-AF65-F5344CB8AC3E}">
        <p14:creationId xmlns:p14="http://schemas.microsoft.com/office/powerpoint/2010/main" val="561635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4BD965-3D11-4986-A797-0A235941F083}" type="slidenum">
              <a:rPr lang="en-US" altLang="en-US"/>
              <a:pPr/>
              <a:t>2</a:t>
            </a:fld>
            <a:endParaRPr lang="en-US" altLang="en-US"/>
          </a:p>
        </p:txBody>
      </p:sp>
      <p:sp>
        <p:nvSpPr>
          <p:cNvPr id="577538" name="Rectangle 2"/>
          <p:cNvSpPr>
            <a:spLocks noRot="1" noChangeArrowheads="1" noTextEdit="1"/>
          </p:cNvSpPr>
          <p:nvPr>
            <p:ph type="sldImg"/>
          </p:nvPr>
        </p:nvSpPr>
        <p:spPr>
          <a:ln/>
        </p:spPr>
      </p:sp>
      <p:sp>
        <p:nvSpPr>
          <p:cNvPr id="57753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978035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E6866C-E481-47CC-8C67-51A5C2BC26A2}" type="slidenum">
              <a:rPr lang="en-US" altLang="en-US"/>
              <a:pPr/>
              <a:t>11</a:t>
            </a:fld>
            <a:endParaRPr lang="en-US" altLang="en-US"/>
          </a:p>
        </p:txBody>
      </p:sp>
      <p:sp>
        <p:nvSpPr>
          <p:cNvPr id="643074" name="Rectangle 2"/>
          <p:cNvSpPr>
            <a:spLocks noRot="1" noChangeArrowheads="1" noTextEdit="1"/>
          </p:cNvSpPr>
          <p:nvPr>
            <p:ph type="sldImg"/>
          </p:nvPr>
        </p:nvSpPr>
        <p:spPr>
          <a:ln/>
        </p:spPr>
      </p:sp>
      <p:sp>
        <p:nvSpPr>
          <p:cNvPr id="64307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429772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41DFB6-C716-44D2-8B13-37C2B487ECA8}" type="slidenum">
              <a:rPr lang="en-US" altLang="en-US"/>
              <a:pPr/>
              <a:t>12</a:t>
            </a:fld>
            <a:endParaRPr lang="en-US" altLang="en-US"/>
          </a:p>
        </p:txBody>
      </p:sp>
      <p:sp>
        <p:nvSpPr>
          <p:cNvPr id="591874" name="Rectangle 2"/>
          <p:cNvSpPr>
            <a:spLocks noRot="1" noChangeArrowheads="1" noTextEdit="1"/>
          </p:cNvSpPr>
          <p:nvPr>
            <p:ph type="sldImg"/>
          </p:nvPr>
        </p:nvSpPr>
        <p:spPr>
          <a:ln/>
        </p:spPr>
      </p:sp>
      <p:sp>
        <p:nvSpPr>
          <p:cNvPr id="59187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95429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8023F4-2338-4924-9C59-B766FDF8796B}" type="slidenum">
              <a:rPr lang="en-US" altLang="en-US"/>
              <a:pPr/>
              <a:t>3</a:t>
            </a:fld>
            <a:endParaRPr lang="en-US" altLang="en-US"/>
          </a:p>
        </p:txBody>
      </p:sp>
      <p:sp>
        <p:nvSpPr>
          <p:cNvPr id="579586" name="Rectangle 2"/>
          <p:cNvSpPr>
            <a:spLocks noRot="1" noChangeArrowheads="1" noTextEdit="1"/>
          </p:cNvSpPr>
          <p:nvPr>
            <p:ph type="sldImg"/>
          </p:nvPr>
        </p:nvSpPr>
        <p:spPr>
          <a:ln/>
        </p:spPr>
      </p:sp>
      <p:sp>
        <p:nvSpPr>
          <p:cNvPr id="57958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234756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537C8A2-DF4F-41EF-BD5A-369DD7016AE9}" type="slidenum">
              <a:rPr lang="en-US" altLang="en-US"/>
              <a:pPr/>
              <a:t>4</a:t>
            </a:fld>
            <a:endParaRPr lang="en-US" altLang="en-US"/>
          </a:p>
        </p:txBody>
      </p:sp>
      <p:sp>
        <p:nvSpPr>
          <p:cNvPr id="636930" name="Rectangle 2"/>
          <p:cNvSpPr>
            <a:spLocks noRot="1" noChangeArrowheads="1" noTextEdit="1"/>
          </p:cNvSpPr>
          <p:nvPr>
            <p:ph type="sldImg"/>
          </p:nvPr>
        </p:nvSpPr>
        <p:spPr>
          <a:ln/>
        </p:spPr>
      </p:sp>
      <p:sp>
        <p:nvSpPr>
          <p:cNvPr id="63693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178812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05085D-0AB3-4DBF-878F-69EA5E430789}" type="slidenum">
              <a:rPr lang="en-US" altLang="en-US"/>
              <a:pPr/>
              <a:t>5</a:t>
            </a:fld>
            <a:endParaRPr lang="en-US" altLang="en-US"/>
          </a:p>
        </p:txBody>
      </p:sp>
      <p:sp>
        <p:nvSpPr>
          <p:cNvPr id="581634" name="Rectangle 2"/>
          <p:cNvSpPr>
            <a:spLocks noRot="1" noChangeArrowheads="1" noTextEdit="1"/>
          </p:cNvSpPr>
          <p:nvPr>
            <p:ph type="sldImg"/>
          </p:nvPr>
        </p:nvSpPr>
        <p:spPr>
          <a:ln/>
        </p:spPr>
      </p:sp>
      <p:sp>
        <p:nvSpPr>
          <p:cNvPr id="5816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91579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FAAE12-F646-4301-A9ED-14AE3F569177}" type="slidenum">
              <a:rPr lang="en-US" altLang="en-US"/>
              <a:pPr/>
              <a:t>6</a:t>
            </a:fld>
            <a:endParaRPr lang="en-US" altLang="en-US"/>
          </a:p>
        </p:txBody>
      </p:sp>
      <p:sp>
        <p:nvSpPr>
          <p:cNvPr id="638978" name="Rectangle 2"/>
          <p:cNvSpPr>
            <a:spLocks noRot="1" noChangeArrowheads="1" noTextEdit="1"/>
          </p:cNvSpPr>
          <p:nvPr>
            <p:ph type="sldImg"/>
          </p:nvPr>
        </p:nvSpPr>
        <p:spPr>
          <a:ln/>
        </p:spPr>
      </p:sp>
      <p:sp>
        <p:nvSpPr>
          <p:cNvPr id="63897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264290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FC1A01-9DA1-4EFA-919C-265E5BC075DB}" type="slidenum">
              <a:rPr lang="en-US" altLang="en-US"/>
              <a:pPr/>
              <a:t>7</a:t>
            </a:fld>
            <a:endParaRPr lang="en-US" altLang="en-US"/>
          </a:p>
        </p:txBody>
      </p:sp>
      <p:sp>
        <p:nvSpPr>
          <p:cNvPr id="583682" name="Rectangle 2"/>
          <p:cNvSpPr>
            <a:spLocks noRot="1" noChangeArrowheads="1" noTextEdit="1"/>
          </p:cNvSpPr>
          <p:nvPr>
            <p:ph type="sldImg"/>
          </p:nvPr>
        </p:nvSpPr>
        <p:spPr>
          <a:ln/>
        </p:spPr>
      </p:sp>
      <p:sp>
        <p:nvSpPr>
          <p:cNvPr id="58368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966103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B8D721-3CDF-480F-828F-136C7A0B974B}" type="slidenum">
              <a:rPr lang="en-US" altLang="en-US"/>
              <a:pPr/>
              <a:t>8</a:t>
            </a:fld>
            <a:endParaRPr lang="en-US" altLang="en-US"/>
          </a:p>
        </p:txBody>
      </p:sp>
      <p:sp>
        <p:nvSpPr>
          <p:cNvPr id="641026" name="Rectangle 2"/>
          <p:cNvSpPr>
            <a:spLocks noRot="1" noChangeArrowheads="1" noTextEdit="1"/>
          </p:cNvSpPr>
          <p:nvPr>
            <p:ph type="sldImg"/>
          </p:nvPr>
        </p:nvSpPr>
        <p:spPr>
          <a:ln/>
        </p:spPr>
      </p:sp>
      <p:sp>
        <p:nvSpPr>
          <p:cNvPr id="64102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861748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CAC5D2-F20A-4DE5-B30E-147987B904D9}" type="slidenum">
              <a:rPr lang="en-US" altLang="en-US"/>
              <a:pPr/>
              <a:t>9</a:t>
            </a:fld>
            <a:endParaRPr lang="en-US" altLang="en-US"/>
          </a:p>
        </p:txBody>
      </p:sp>
      <p:sp>
        <p:nvSpPr>
          <p:cNvPr id="585730" name="Rectangle 2"/>
          <p:cNvSpPr>
            <a:spLocks noRot="1" noChangeArrowheads="1" noTextEdit="1"/>
          </p:cNvSpPr>
          <p:nvPr>
            <p:ph type="sldImg"/>
          </p:nvPr>
        </p:nvSpPr>
        <p:spPr>
          <a:ln/>
        </p:spPr>
      </p:sp>
      <p:sp>
        <p:nvSpPr>
          <p:cNvPr id="58573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779838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399D6F-4F86-43C2-B464-27294995AC47}" type="slidenum">
              <a:rPr lang="en-US" altLang="en-US"/>
              <a:pPr/>
              <a:t>10</a:t>
            </a:fld>
            <a:endParaRPr lang="en-US" altLang="en-US"/>
          </a:p>
        </p:txBody>
      </p:sp>
      <p:sp>
        <p:nvSpPr>
          <p:cNvPr id="587778" name="Rectangle 2"/>
          <p:cNvSpPr>
            <a:spLocks noRot="1" noChangeArrowheads="1" noTextEdit="1"/>
          </p:cNvSpPr>
          <p:nvPr>
            <p:ph type="sldImg"/>
          </p:nvPr>
        </p:nvSpPr>
        <p:spPr>
          <a:ln/>
        </p:spPr>
      </p:sp>
      <p:sp>
        <p:nvSpPr>
          <p:cNvPr id="58777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923242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BA488B6-EF41-466A-8855-66C4E1AAC78A}" type="datetimeFigureOut">
              <a:rPr lang="en-US" smtClean="0"/>
              <a:t>4/22/2020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50F97B-134B-420C-AE55-357BA962B49D}" type="slidenum">
              <a:rPr lang="en-US" smtClean="0"/>
              <a:t>‹#›</a:t>
            </a:fld>
            <a:endParaRPr lang="en-US"/>
          </a:p>
        </p:txBody>
      </p:sp>
    </p:spTree>
    <p:extLst>
      <p:ext uri="{BB962C8B-B14F-4D97-AF65-F5344CB8AC3E}">
        <p14:creationId xmlns:p14="http://schemas.microsoft.com/office/powerpoint/2010/main" val="97645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A488B6-EF41-466A-8855-66C4E1AAC78A}" type="datetimeFigureOut">
              <a:rPr lang="en-US" smtClean="0"/>
              <a:t>4/22/2020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50F97B-134B-420C-AE55-357BA962B49D}" type="slidenum">
              <a:rPr lang="en-US" smtClean="0"/>
              <a:t>‹#›</a:t>
            </a:fld>
            <a:endParaRPr lang="en-US"/>
          </a:p>
        </p:txBody>
      </p:sp>
    </p:spTree>
    <p:extLst>
      <p:ext uri="{BB962C8B-B14F-4D97-AF65-F5344CB8AC3E}">
        <p14:creationId xmlns:p14="http://schemas.microsoft.com/office/powerpoint/2010/main" val="924775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A488B6-EF41-466A-8855-66C4E1AAC78A}" type="datetimeFigureOut">
              <a:rPr lang="en-US" smtClean="0"/>
              <a:t>4/22/2020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50F97B-134B-420C-AE55-357BA962B49D}" type="slidenum">
              <a:rPr lang="en-US" smtClean="0"/>
              <a:t>‹#›</a:t>
            </a:fld>
            <a:endParaRPr lang="en-US"/>
          </a:p>
        </p:txBody>
      </p:sp>
    </p:spTree>
    <p:extLst>
      <p:ext uri="{BB962C8B-B14F-4D97-AF65-F5344CB8AC3E}">
        <p14:creationId xmlns:p14="http://schemas.microsoft.com/office/powerpoint/2010/main" val="390252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A488B6-EF41-466A-8855-66C4E1AAC78A}" type="datetimeFigureOut">
              <a:rPr lang="en-US" smtClean="0"/>
              <a:t>4/22/2020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50F97B-134B-420C-AE55-357BA962B49D}" type="slidenum">
              <a:rPr lang="en-US" smtClean="0"/>
              <a:t>‹#›</a:t>
            </a:fld>
            <a:endParaRPr lang="en-US"/>
          </a:p>
        </p:txBody>
      </p:sp>
    </p:spTree>
    <p:extLst>
      <p:ext uri="{BB962C8B-B14F-4D97-AF65-F5344CB8AC3E}">
        <p14:creationId xmlns:p14="http://schemas.microsoft.com/office/powerpoint/2010/main" val="3861452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BA488B6-EF41-466A-8855-66C4E1AAC78A}" type="datetimeFigureOut">
              <a:rPr lang="en-US" smtClean="0"/>
              <a:t>4/22/2020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50F97B-134B-420C-AE55-357BA962B49D}" type="slidenum">
              <a:rPr lang="en-US" smtClean="0"/>
              <a:t>‹#›</a:t>
            </a:fld>
            <a:endParaRPr lang="en-US"/>
          </a:p>
        </p:txBody>
      </p:sp>
    </p:spTree>
    <p:extLst>
      <p:ext uri="{BB962C8B-B14F-4D97-AF65-F5344CB8AC3E}">
        <p14:creationId xmlns:p14="http://schemas.microsoft.com/office/powerpoint/2010/main" val="3757549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BA488B6-EF41-466A-8855-66C4E1AAC78A}" type="datetimeFigureOut">
              <a:rPr lang="en-US" smtClean="0"/>
              <a:t>4/22/2020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50F97B-134B-420C-AE55-357BA962B49D}" type="slidenum">
              <a:rPr lang="en-US" smtClean="0"/>
              <a:t>‹#›</a:t>
            </a:fld>
            <a:endParaRPr lang="en-US"/>
          </a:p>
        </p:txBody>
      </p:sp>
    </p:spTree>
    <p:extLst>
      <p:ext uri="{BB962C8B-B14F-4D97-AF65-F5344CB8AC3E}">
        <p14:creationId xmlns:p14="http://schemas.microsoft.com/office/powerpoint/2010/main" val="881512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BA488B6-EF41-466A-8855-66C4E1AAC78A}" type="datetimeFigureOut">
              <a:rPr lang="en-US" smtClean="0"/>
              <a:t>4/22/2020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50F97B-134B-420C-AE55-357BA962B49D}" type="slidenum">
              <a:rPr lang="en-US" smtClean="0"/>
              <a:t>‹#›</a:t>
            </a:fld>
            <a:endParaRPr lang="en-US"/>
          </a:p>
        </p:txBody>
      </p:sp>
    </p:spTree>
    <p:extLst>
      <p:ext uri="{BB962C8B-B14F-4D97-AF65-F5344CB8AC3E}">
        <p14:creationId xmlns:p14="http://schemas.microsoft.com/office/powerpoint/2010/main" val="1412491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BA488B6-EF41-466A-8855-66C4E1AAC78A}" type="datetimeFigureOut">
              <a:rPr lang="en-US" smtClean="0"/>
              <a:t>4/22/2020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50F97B-134B-420C-AE55-357BA962B49D}" type="slidenum">
              <a:rPr lang="en-US" smtClean="0"/>
              <a:t>‹#›</a:t>
            </a:fld>
            <a:endParaRPr lang="en-US"/>
          </a:p>
        </p:txBody>
      </p:sp>
    </p:spTree>
    <p:extLst>
      <p:ext uri="{BB962C8B-B14F-4D97-AF65-F5344CB8AC3E}">
        <p14:creationId xmlns:p14="http://schemas.microsoft.com/office/powerpoint/2010/main" val="11047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A488B6-EF41-466A-8855-66C4E1AAC78A}" type="datetimeFigureOut">
              <a:rPr lang="en-US" smtClean="0"/>
              <a:t>4/22/2020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50F97B-134B-420C-AE55-357BA962B49D}" type="slidenum">
              <a:rPr lang="en-US" smtClean="0"/>
              <a:t>‹#›</a:t>
            </a:fld>
            <a:endParaRPr lang="en-US"/>
          </a:p>
        </p:txBody>
      </p:sp>
    </p:spTree>
    <p:extLst>
      <p:ext uri="{BB962C8B-B14F-4D97-AF65-F5344CB8AC3E}">
        <p14:creationId xmlns:p14="http://schemas.microsoft.com/office/powerpoint/2010/main" val="1790324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BA488B6-EF41-466A-8855-66C4E1AAC78A}" type="datetimeFigureOut">
              <a:rPr lang="en-US" smtClean="0"/>
              <a:t>4/22/2020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50F97B-134B-420C-AE55-357BA962B49D}" type="slidenum">
              <a:rPr lang="en-US" smtClean="0"/>
              <a:t>‹#›</a:t>
            </a:fld>
            <a:endParaRPr lang="en-US"/>
          </a:p>
        </p:txBody>
      </p:sp>
    </p:spTree>
    <p:extLst>
      <p:ext uri="{BB962C8B-B14F-4D97-AF65-F5344CB8AC3E}">
        <p14:creationId xmlns:p14="http://schemas.microsoft.com/office/powerpoint/2010/main" val="22557529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BA488B6-EF41-466A-8855-66C4E1AAC78A}" type="datetimeFigureOut">
              <a:rPr lang="en-US" smtClean="0"/>
              <a:t>4/22/2020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50F97B-134B-420C-AE55-357BA962B49D}" type="slidenum">
              <a:rPr lang="en-US" smtClean="0"/>
              <a:t>‹#›</a:t>
            </a:fld>
            <a:endParaRPr lang="en-US"/>
          </a:p>
        </p:txBody>
      </p:sp>
    </p:spTree>
    <p:extLst>
      <p:ext uri="{BB962C8B-B14F-4D97-AF65-F5344CB8AC3E}">
        <p14:creationId xmlns:p14="http://schemas.microsoft.com/office/powerpoint/2010/main" val="711725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A488B6-EF41-466A-8855-66C4E1AAC78A}" type="datetimeFigureOut">
              <a:rPr lang="en-US" smtClean="0"/>
              <a:t>4/22/2020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50F97B-134B-420C-AE55-357BA962B49D}" type="slidenum">
              <a:rPr lang="en-US" smtClean="0"/>
              <a:t>‹#›</a:t>
            </a:fld>
            <a:endParaRPr lang="en-US"/>
          </a:p>
        </p:txBody>
      </p:sp>
    </p:spTree>
    <p:extLst>
      <p:ext uri="{BB962C8B-B14F-4D97-AF65-F5344CB8AC3E}">
        <p14:creationId xmlns:p14="http://schemas.microsoft.com/office/powerpoint/2010/main" val="20324502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18.emf"/><Relationship Id="rId2" Type="http://schemas.microsoft.com/office/2007/relationships/media" Target="../media/media9.m4a"/><Relationship Id="rId1" Type="http://schemas.openxmlformats.org/officeDocument/2006/relationships/tags" Target="../tags/tag5.xml"/><Relationship Id="rId6" Type="http://schemas.openxmlformats.org/officeDocument/2006/relationships/image" Target="../media/image17.png"/><Relationship Id="rId5" Type="http://schemas.openxmlformats.org/officeDocument/2006/relationships/notesSlide" Target="../notesSlides/notesSlide9.xml"/><Relationship Id="rId4"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1.m4a"/><Relationship Id="rId7" Type="http://schemas.openxmlformats.org/officeDocument/2006/relationships/image" Target="../media/image20.emf"/><Relationship Id="rId2" Type="http://schemas.microsoft.com/office/2007/relationships/media" Target="../media/media11.m4a"/><Relationship Id="rId1" Type="http://schemas.openxmlformats.org/officeDocument/2006/relationships/tags" Target="../tags/tag6.xml"/><Relationship Id="rId6" Type="http://schemas.openxmlformats.org/officeDocument/2006/relationships/image" Target="../media/image19.png"/><Relationship Id="rId5" Type="http://schemas.openxmlformats.org/officeDocument/2006/relationships/notesSlide" Target="../notesSlides/notesSlide11.xml"/><Relationship Id="rId4"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audio" Target="../media/media1.m4a"/><Relationship Id="rId7" Type="http://schemas.openxmlformats.org/officeDocument/2006/relationships/image" Target="../media/image2.emf"/><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7.xml"/><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audio" Target="../media/media2.m4a"/><Relationship Id="rId7" Type="http://schemas.openxmlformats.org/officeDocument/2006/relationships/image" Target="../media/image5.emf"/><Relationship Id="rId2" Type="http://schemas.microsoft.com/office/2007/relationships/media" Target="../media/media2.m4a"/><Relationship Id="rId1" Type="http://schemas.openxmlformats.org/officeDocument/2006/relationships/tags" Target="../tags/tag2.xml"/><Relationship Id="rId6" Type="http://schemas.openxmlformats.org/officeDocument/2006/relationships/image" Target="../media/image1.png"/><Relationship Id="rId5" Type="http://schemas.openxmlformats.org/officeDocument/2006/relationships/notesSlide" Target="../notesSlides/notesSlide2.xml"/><Relationship Id="rId4" Type="http://schemas.openxmlformats.org/officeDocument/2006/relationships/slideLayout" Target="../slideLayouts/slideLayout7.xml"/><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audio" Target="../media/media4.m4a"/><Relationship Id="rId7" Type="http://schemas.openxmlformats.org/officeDocument/2006/relationships/image" Target="../media/image8.emf"/><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7.png"/><Relationship Id="rId5" Type="http://schemas.openxmlformats.org/officeDocument/2006/relationships/notesSlide" Target="../notesSlides/notesSlide4.xml"/><Relationship Id="rId4" Type="http://schemas.openxmlformats.org/officeDocument/2006/relationships/slideLayout" Target="../slideLayouts/slideLayout7.xml"/><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png"/><Relationship Id="rId5" Type="http://schemas.openxmlformats.org/officeDocument/2006/relationships/image" Target="../media/image10.wmf"/><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audio" Target="../media/media6.m4a"/><Relationship Id="rId7" Type="http://schemas.openxmlformats.org/officeDocument/2006/relationships/image" Target="../media/image12.emf"/><Relationship Id="rId2" Type="http://schemas.microsoft.com/office/2007/relationships/media" Target="../media/media6.m4a"/><Relationship Id="rId1" Type="http://schemas.openxmlformats.org/officeDocument/2006/relationships/tags" Target="../tags/tag4.xml"/><Relationship Id="rId6" Type="http://schemas.openxmlformats.org/officeDocument/2006/relationships/image" Target="../media/image11.png"/><Relationship Id="rId5" Type="http://schemas.openxmlformats.org/officeDocument/2006/relationships/notesSlide" Target="../notesSlides/notesSlide6.xml"/><Relationship Id="rId10" Type="http://schemas.openxmlformats.org/officeDocument/2006/relationships/image" Target="../media/image4.png"/><Relationship Id="rId4" Type="http://schemas.openxmlformats.org/officeDocument/2006/relationships/slideLayout" Target="../slideLayouts/slideLayout7.xml"/><Relationship Id="rId9" Type="http://schemas.openxmlformats.org/officeDocument/2006/relationships/image" Target="../media/image14.emf"/></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png"/><Relationship Id="rId5" Type="http://schemas.openxmlformats.org/officeDocument/2006/relationships/image" Target="../media/image16.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91188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
          <p:cNvSpPr>
            <a:spLocks noGrp="1"/>
          </p:cNvSpPr>
          <p:nvPr>
            <p:ph type="ftr" sz="quarter" idx="10"/>
          </p:nvPr>
        </p:nvSpPr>
        <p:spPr/>
        <p:txBody>
          <a:bodyPr/>
          <a:lstStyle/>
          <a:p>
            <a:r>
              <a:rPr lang="en-US" altLang="en-US"/>
              <a:t>TCP/IP Protocol Suite</a:t>
            </a:r>
          </a:p>
        </p:txBody>
      </p:sp>
      <p:sp>
        <p:nvSpPr>
          <p:cNvPr id="13" name="Slide Number Placeholder 2"/>
          <p:cNvSpPr>
            <a:spLocks noGrp="1"/>
          </p:cNvSpPr>
          <p:nvPr>
            <p:ph type="sldNum" sz="quarter" idx="11"/>
          </p:nvPr>
        </p:nvSpPr>
        <p:spPr/>
        <p:txBody>
          <a:bodyPr/>
          <a:lstStyle/>
          <a:p>
            <a:fld id="{F5026D07-3BF9-4D3A-A065-77B169683244}" type="slidenum">
              <a:rPr lang="en-US" altLang="en-US"/>
              <a:pPr/>
              <a:t>10</a:t>
            </a:fld>
            <a:endParaRPr lang="en-US" altLang="en-US"/>
          </a:p>
        </p:txBody>
      </p:sp>
      <p:pic>
        <p:nvPicPr>
          <p:cNvPr id="586764"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2938" y="2209800"/>
            <a:ext cx="8145462" cy="154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6754" name="Text Box 2"/>
          <p:cNvSpPr txBox="1">
            <a:spLocks noChangeArrowheads="1"/>
          </p:cNvSpPr>
          <p:nvPr/>
        </p:nvSpPr>
        <p:spPr bwMode="auto">
          <a:xfrm>
            <a:off x="2514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latin typeface="Times New Roman" panose="02020603050405020304" pitchFamily="18" charset="0"/>
              </a:rPr>
              <a:t>Figure 20.13</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Out-of-band signaling</a:t>
            </a:r>
          </a:p>
        </p:txBody>
      </p:sp>
      <p:sp>
        <p:nvSpPr>
          <p:cNvPr id="586755" name="Rectangle 3"/>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86756" name="Rectangle 4"/>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86757" name="Rectangle 5"/>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86758" name="Rectangle 6"/>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86759" name="Rectangle 7"/>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86760" name="Rectangle 8"/>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86761" name="Rectangle 9"/>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pic>
        <p:nvPicPr>
          <p:cNvPr id="586763"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05050" y="3355976"/>
            <a:ext cx="7532688" cy="1127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468268856"/>
      </p:ext>
    </p:extLst>
  </p:cSld>
  <p:clrMapOvr>
    <a:masterClrMapping/>
  </p:clrMapOvr>
  <mc:AlternateContent xmlns:mc="http://schemas.openxmlformats.org/markup-compatibility/2006">
    <mc:Choice xmlns:p14="http://schemas.microsoft.com/office/powerpoint/2010/main" Requires="p14">
      <p:transition spd="slow" p14:dur="2000" advTm="148040"/>
    </mc:Choice>
    <mc:Fallback>
      <p:transition spd="slow" advTm="1480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586763"/>
                                        </p:tgtEl>
                                        <p:attrNameLst>
                                          <p:attrName>style.visibility</p:attrName>
                                        </p:attrNameLst>
                                      </p:cBhvr>
                                      <p:to>
                                        <p:strVal val="visible"/>
                                      </p:to>
                                    </p:set>
                                    <p:animEffect transition="in" filter="wipe(left)">
                                      <p:cBhvr>
                                        <p:cTn id="11" dur="2000"/>
                                        <p:tgtEl>
                                          <p:spTgt spid="58676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1"/>
          <p:cNvSpPr>
            <a:spLocks noGrp="1"/>
          </p:cNvSpPr>
          <p:nvPr>
            <p:ph type="ftr" sz="quarter" idx="10"/>
          </p:nvPr>
        </p:nvSpPr>
        <p:spPr/>
        <p:txBody>
          <a:bodyPr/>
          <a:lstStyle/>
          <a:p>
            <a:r>
              <a:rPr lang="en-US" altLang="en-US"/>
              <a:t>TCP/IP Protocol Suite</a:t>
            </a:r>
          </a:p>
        </p:txBody>
      </p:sp>
      <p:sp>
        <p:nvSpPr>
          <p:cNvPr id="7" name="Slide Number Placeholder 2"/>
          <p:cNvSpPr>
            <a:spLocks noGrp="1"/>
          </p:cNvSpPr>
          <p:nvPr>
            <p:ph type="sldNum" sz="quarter" idx="11"/>
          </p:nvPr>
        </p:nvSpPr>
        <p:spPr/>
        <p:txBody>
          <a:bodyPr/>
          <a:lstStyle/>
          <a:p>
            <a:fld id="{43C2ACE4-5270-45F6-8028-65B11361F1EF}" type="slidenum">
              <a:rPr lang="en-US" altLang="en-US"/>
              <a:pPr/>
              <a:t>11</a:t>
            </a:fld>
            <a:endParaRPr lang="en-US" altLang="en-US"/>
          </a:p>
        </p:txBody>
      </p:sp>
      <p:sp>
        <p:nvSpPr>
          <p:cNvPr id="642050" name="Text Box 2"/>
          <p:cNvSpPr txBox="1">
            <a:spLocks noChangeArrowheads="1"/>
          </p:cNvSpPr>
          <p:nvPr/>
        </p:nvSpPr>
        <p:spPr bwMode="auto">
          <a:xfrm>
            <a:off x="1600200" y="696913"/>
            <a:ext cx="88392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400">
                <a:latin typeface="Arial Unicode MS" pitchFamily="34" charset="-128"/>
              </a:rPr>
              <a:t>In this example, we use the default mode to show the concept and its deficiencies even though it is almost obsolete today. The client and the server negotiate the terminal type and terminal speed and then the server checks the login and password of the user (see Figure 20.15).</a:t>
            </a:r>
          </a:p>
        </p:txBody>
      </p:sp>
      <p:grpSp>
        <p:nvGrpSpPr>
          <p:cNvPr id="642051" name="Group 3"/>
          <p:cNvGrpSpPr>
            <a:grpSpLocks/>
          </p:cNvGrpSpPr>
          <p:nvPr/>
        </p:nvGrpSpPr>
        <p:grpSpPr bwMode="auto">
          <a:xfrm>
            <a:off x="1524000" y="0"/>
            <a:ext cx="9144000" cy="609600"/>
            <a:chOff x="0" y="2448"/>
            <a:chExt cx="5760" cy="384"/>
          </a:xfrm>
        </p:grpSpPr>
        <p:sp>
          <p:nvSpPr>
            <p:cNvPr id="642052" name="Rectangle 4"/>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2053" name="Text Box 5"/>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a:solidFill>
                    <a:schemeClr val="bg1"/>
                  </a:solidFill>
                  <a:effectLst>
                    <a:outerShdw blurRad="38100" dist="38100" dir="2700000" algn="tl">
                      <a:srgbClr val="000000"/>
                    </a:outerShdw>
                  </a:effectLst>
                  <a:latin typeface="Times New Roman" panose="02020603050405020304" pitchFamily="18" charset="0"/>
                </a:rPr>
                <a:t>Example</a:t>
              </a:r>
              <a:r>
                <a:rPr lang="en-US" altLang="en-US" sz="3200">
                  <a:solidFill>
                    <a:schemeClr val="bg1"/>
                  </a:solidFill>
                  <a:latin typeface="Times New Roman" panose="02020603050405020304" pitchFamily="18" charset="0"/>
                </a:rPr>
                <a:t> 20.2</a:t>
              </a:r>
              <a:endParaRPr lang="en-US" altLang="en-US" sz="3200" i="1">
                <a:solidFill>
                  <a:schemeClr val="bg1"/>
                </a:solidFill>
                <a:latin typeface="Times New Roman" panose="02020603050405020304" pitchFamily="18" charset="0"/>
              </a:endParaRPr>
            </a:p>
          </p:txBody>
        </p:sp>
      </p:gr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12695165"/>
      </p:ext>
    </p:extLst>
  </p:cSld>
  <p:clrMapOvr>
    <a:masterClrMapping/>
  </p:clrMapOvr>
  <mc:AlternateContent xmlns:mc="http://schemas.openxmlformats.org/markup-compatibility/2006">
    <mc:Choice xmlns:p14="http://schemas.microsoft.com/office/powerpoint/2010/main" Requires="p14">
      <p:transition spd="slow" p14:dur="2000" advTm="55403"/>
    </mc:Choice>
    <mc:Fallback>
      <p:transition spd="slow" advTm="554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
          <p:cNvSpPr>
            <a:spLocks noGrp="1"/>
          </p:cNvSpPr>
          <p:nvPr>
            <p:ph type="ftr" sz="quarter" idx="10"/>
          </p:nvPr>
        </p:nvSpPr>
        <p:spPr/>
        <p:txBody>
          <a:bodyPr/>
          <a:lstStyle/>
          <a:p>
            <a:r>
              <a:rPr lang="en-US" altLang="en-US"/>
              <a:t>TCP/IP Protocol Suite</a:t>
            </a:r>
          </a:p>
        </p:txBody>
      </p:sp>
      <p:sp>
        <p:nvSpPr>
          <p:cNvPr id="13" name="Slide Number Placeholder 2"/>
          <p:cNvSpPr>
            <a:spLocks noGrp="1"/>
          </p:cNvSpPr>
          <p:nvPr>
            <p:ph type="sldNum" sz="quarter" idx="11"/>
          </p:nvPr>
        </p:nvSpPr>
        <p:spPr/>
        <p:txBody>
          <a:bodyPr/>
          <a:lstStyle/>
          <a:p>
            <a:fld id="{76B5CB69-C55B-44AC-829F-CA90663DA21D}" type="slidenum">
              <a:rPr lang="en-US" altLang="en-US"/>
              <a:pPr/>
              <a:t>12</a:t>
            </a:fld>
            <a:endParaRPr lang="en-US" altLang="en-US"/>
          </a:p>
        </p:txBody>
      </p:sp>
      <p:sp>
        <p:nvSpPr>
          <p:cNvPr id="590850" name="Text Box 2"/>
          <p:cNvSpPr txBox="1">
            <a:spLocks noChangeArrowheads="1"/>
          </p:cNvSpPr>
          <p:nvPr/>
        </p:nvSpPr>
        <p:spPr bwMode="auto">
          <a:xfrm>
            <a:off x="2514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latin typeface="Times New Roman" panose="02020603050405020304" pitchFamily="18" charset="0"/>
              </a:rPr>
              <a:t>Figure 20.15</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Example 20.2</a:t>
            </a:r>
          </a:p>
        </p:txBody>
      </p:sp>
      <p:sp>
        <p:nvSpPr>
          <p:cNvPr id="590851" name="Rectangle 3"/>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90852" name="Rectangle 4"/>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90853" name="Rectangle 5"/>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90854" name="Rectangle 6"/>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90855" name="Rectangle 7"/>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90856" name="Rectangle 8"/>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90857" name="Rectangle 9"/>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pic>
        <p:nvPicPr>
          <p:cNvPr id="590859"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6075" y="763588"/>
            <a:ext cx="6426200" cy="548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0860"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76576" y="1690688"/>
            <a:ext cx="6143625" cy="4938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76012289"/>
      </p:ext>
    </p:extLst>
  </p:cSld>
  <p:clrMapOvr>
    <a:masterClrMapping/>
  </p:clrMapOvr>
  <mc:AlternateContent xmlns:mc="http://schemas.openxmlformats.org/markup-compatibility/2006">
    <mc:Choice xmlns:p14="http://schemas.microsoft.com/office/powerpoint/2010/main" Requires="p14">
      <p:transition spd="slow" p14:dur="2000" advTm="2021"/>
    </mc:Choice>
    <mc:Fallback>
      <p:transition spd="slow" advTm="20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nodeType="clickEffect">
                                  <p:stCondLst>
                                    <p:cond delay="0"/>
                                  </p:stCondLst>
                                  <p:childTnLst>
                                    <p:set>
                                      <p:cBhvr>
                                        <p:cTn id="10" dur="1" fill="hold">
                                          <p:stCondLst>
                                            <p:cond delay="0"/>
                                          </p:stCondLst>
                                        </p:cTn>
                                        <p:tgtEl>
                                          <p:spTgt spid="590860"/>
                                        </p:tgtEl>
                                        <p:attrNameLst>
                                          <p:attrName>style.visibility</p:attrName>
                                        </p:attrNameLst>
                                      </p:cBhvr>
                                      <p:to>
                                        <p:strVal val="visible"/>
                                      </p:to>
                                    </p:set>
                                    <p:animEffect transition="in" filter="wipe(up)">
                                      <p:cBhvr>
                                        <p:cTn id="11" dur="5000"/>
                                        <p:tgtEl>
                                          <p:spTgt spid="59086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
          <p:cNvSpPr>
            <a:spLocks noGrp="1"/>
          </p:cNvSpPr>
          <p:nvPr>
            <p:ph type="ftr" sz="quarter" idx="10"/>
          </p:nvPr>
        </p:nvSpPr>
        <p:spPr/>
        <p:txBody>
          <a:bodyPr/>
          <a:lstStyle/>
          <a:p>
            <a:r>
              <a:rPr lang="en-US" altLang="en-US"/>
              <a:t>TCP/IP Protocol Suite</a:t>
            </a:r>
          </a:p>
        </p:txBody>
      </p:sp>
      <p:sp>
        <p:nvSpPr>
          <p:cNvPr id="14" name="Slide Number Placeholder 2"/>
          <p:cNvSpPr>
            <a:spLocks noGrp="1"/>
          </p:cNvSpPr>
          <p:nvPr>
            <p:ph type="sldNum" sz="quarter" idx="11"/>
          </p:nvPr>
        </p:nvSpPr>
        <p:spPr/>
        <p:txBody>
          <a:bodyPr/>
          <a:lstStyle/>
          <a:p>
            <a:fld id="{DF2916D0-7D1F-43A2-8DAA-C13D03875FF0}" type="slidenum">
              <a:rPr lang="en-US" altLang="en-US"/>
              <a:pPr/>
              <a:t>2</a:t>
            </a:fld>
            <a:endParaRPr lang="en-US" altLang="en-US"/>
          </a:p>
        </p:txBody>
      </p:sp>
      <p:sp>
        <p:nvSpPr>
          <p:cNvPr id="576514" name="Text Box 2"/>
          <p:cNvSpPr txBox="1">
            <a:spLocks noChangeArrowheads="1"/>
          </p:cNvSpPr>
          <p:nvPr/>
        </p:nvSpPr>
        <p:spPr bwMode="auto">
          <a:xfrm>
            <a:off x="2514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latin typeface="Times New Roman" panose="02020603050405020304" pitchFamily="18" charset="0"/>
              </a:rPr>
              <a:t>Figure 20.8</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Offer to disable an option</a:t>
            </a:r>
          </a:p>
        </p:txBody>
      </p:sp>
      <p:sp>
        <p:nvSpPr>
          <p:cNvPr id="576515" name="Rectangle 3"/>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76516" name="Rectangle 4"/>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76517" name="Rectangle 5"/>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76518" name="Rectangle 6"/>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76519" name="Rectangle 7"/>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76520" name="Rectangle 8"/>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76521" name="Rectangle 9"/>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pic>
        <p:nvPicPr>
          <p:cNvPr id="576523"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3788" y="2897188"/>
            <a:ext cx="7085012" cy="1141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6524"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2801" y="2514600"/>
            <a:ext cx="4899025" cy="661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6525"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30576" y="3749676"/>
            <a:ext cx="4899025" cy="66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971951673"/>
      </p:ext>
    </p:extLst>
  </p:cSld>
  <p:clrMapOvr>
    <a:masterClrMapping/>
  </p:clrMapOvr>
  <mc:AlternateContent xmlns:mc="http://schemas.openxmlformats.org/markup-compatibility/2006">
    <mc:Choice xmlns:p14="http://schemas.microsoft.com/office/powerpoint/2010/main" Requires="p14">
      <p:transition spd="slow" p14:dur="2000" advTm="47184"/>
    </mc:Choice>
    <mc:Fallback>
      <p:transition spd="slow" advTm="471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576524"/>
                                        </p:tgtEl>
                                        <p:attrNameLst>
                                          <p:attrName>style.visibility</p:attrName>
                                        </p:attrNameLst>
                                      </p:cBhvr>
                                      <p:to>
                                        <p:strVal val="visible"/>
                                      </p:to>
                                    </p:set>
                                    <p:animEffect transition="in" filter="wipe(left)">
                                      <p:cBhvr>
                                        <p:cTn id="11" dur="2000"/>
                                        <p:tgtEl>
                                          <p:spTgt spid="57652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2" fill="hold" nodeType="clickEffect">
                                  <p:stCondLst>
                                    <p:cond delay="0"/>
                                  </p:stCondLst>
                                  <p:childTnLst>
                                    <p:set>
                                      <p:cBhvr>
                                        <p:cTn id="15" dur="1" fill="hold">
                                          <p:stCondLst>
                                            <p:cond delay="0"/>
                                          </p:stCondLst>
                                        </p:cTn>
                                        <p:tgtEl>
                                          <p:spTgt spid="576525"/>
                                        </p:tgtEl>
                                        <p:attrNameLst>
                                          <p:attrName>style.visibility</p:attrName>
                                        </p:attrNameLst>
                                      </p:cBhvr>
                                      <p:to>
                                        <p:strVal val="visible"/>
                                      </p:to>
                                    </p:set>
                                    <p:animEffect transition="in" filter="wipe(right)">
                                      <p:cBhvr>
                                        <p:cTn id="16" dur="2000"/>
                                        <p:tgtEl>
                                          <p:spTgt spid="57652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
          <p:cNvSpPr>
            <a:spLocks noGrp="1"/>
          </p:cNvSpPr>
          <p:nvPr>
            <p:ph type="ftr" sz="quarter" idx="10"/>
          </p:nvPr>
        </p:nvSpPr>
        <p:spPr/>
        <p:txBody>
          <a:bodyPr/>
          <a:lstStyle/>
          <a:p>
            <a:r>
              <a:rPr lang="en-US" altLang="en-US"/>
              <a:t>TCP/IP Protocol Suite</a:t>
            </a:r>
          </a:p>
        </p:txBody>
      </p:sp>
      <p:sp>
        <p:nvSpPr>
          <p:cNvPr id="14" name="Slide Number Placeholder 2"/>
          <p:cNvSpPr>
            <a:spLocks noGrp="1"/>
          </p:cNvSpPr>
          <p:nvPr>
            <p:ph type="sldNum" sz="quarter" idx="11"/>
          </p:nvPr>
        </p:nvSpPr>
        <p:spPr/>
        <p:txBody>
          <a:bodyPr/>
          <a:lstStyle/>
          <a:p>
            <a:fld id="{5D656AD1-BC12-4786-85F0-8339178F4AA8}" type="slidenum">
              <a:rPr lang="en-US" altLang="en-US"/>
              <a:pPr/>
              <a:t>3</a:t>
            </a:fld>
            <a:endParaRPr lang="en-US" altLang="en-US"/>
          </a:p>
        </p:txBody>
      </p:sp>
      <p:sp>
        <p:nvSpPr>
          <p:cNvPr id="578562" name="Text Box 2"/>
          <p:cNvSpPr txBox="1">
            <a:spLocks noChangeArrowheads="1"/>
          </p:cNvSpPr>
          <p:nvPr/>
        </p:nvSpPr>
        <p:spPr bwMode="auto">
          <a:xfrm>
            <a:off x="2514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latin typeface="Times New Roman" panose="02020603050405020304" pitchFamily="18" charset="0"/>
              </a:rPr>
              <a:t>Figure 20.9</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Request to disable an option</a:t>
            </a:r>
          </a:p>
        </p:txBody>
      </p:sp>
      <p:sp>
        <p:nvSpPr>
          <p:cNvPr id="578563" name="Rectangle 3"/>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78564" name="Rectangle 4"/>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78565" name="Rectangle 5"/>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78566" name="Rectangle 6"/>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78567" name="Rectangle 7"/>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78568" name="Rectangle 8"/>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78569" name="Rectangle 9"/>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pic>
        <p:nvPicPr>
          <p:cNvPr id="578571"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3788" y="2897188"/>
            <a:ext cx="7085012" cy="1141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8572"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2800" y="2819401"/>
            <a:ext cx="4908550" cy="66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8573"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0400" y="3902076"/>
            <a:ext cx="4908550" cy="66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685691444"/>
      </p:ext>
    </p:extLst>
  </p:cSld>
  <p:clrMapOvr>
    <a:masterClrMapping/>
  </p:clrMapOvr>
  <mc:AlternateContent xmlns:mc="http://schemas.openxmlformats.org/markup-compatibility/2006">
    <mc:Choice xmlns:p14="http://schemas.microsoft.com/office/powerpoint/2010/main" Requires="p14">
      <p:transition spd="slow" p14:dur="2000" advTm="30941"/>
    </mc:Choice>
    <mc:Fallback>
      <p:transition spd="slow" advTm="309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578572"/>
                                        </p:tgtEl>
                                        <p:attrNameLst>
                                          <p:attrName>style.visibility</p:attrName>
                                        </p:attrNameLst>
                                      </p:cBhvr>
                                      <p:to>
                                        <p:strVal val="visible"/>
                                      </p:to>
                                    </p:set>
                                    <p:animEffect transition="in" filter="wipe(left)">
                                      <p:cBhvr>
                                        <p:cTn id="11" dur="2000"/>
                                        <p:tgtEl>
                                          <p:spTgt spid="57857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2" fill="hold" nodeType="clickEffect">
                                  <p:stCondLst>
                                    <p:cond delay="0"/>
                                  </p:stCondLst>
                                  <p:childTnLst>
                                    <p:set>
                                      <p:cBhvr>
                                        <p:cTn id="15" dur="1" fill="hold">
                                          <p:stCondLst>
                                            <p:cond delay="0"/>
                                          </p:stCondLst>
                                        </p:cTn>
                                        <p:tgtEl>
                                          <p:spTgt spid="578573"/>
                                        </p:tgtEl>
                                        <p:attrNameLst>
                                          <p:attrName>style.visibility</p:attrName>
                                        </p:attrNameLst>
                                      </p:cBhvr>
                                      <p:to>
                                        <p:strVal val="visible"/>
                                      </p:to>
                                    </p:set>
                                    <p:animEffect transition="in" filter="wipe(right)">
                                      <p:cBhvr>
                                        <p:cTn id="16" dur="2000"/>
                                        <p:tgtEl>
                                          <p:spTgt spid="57857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1"/>
          <p:cNvSpPr>
            <a:spLocks noGrp="1"/>
          </p:cNvSpPr>
          <p:nvPr>
            <p:ph type="ftr" sz="quarter" idx="10"/>
          </p:nvPr>
        </p:nvSpPr>
        <p:spPr/>
        <p:txBody>
          <a:bodyPr/>
          <a:lstStyle/>
          <a:p>
            <a:r>
              <a:rPr lang="en-US" altLang="en-US"/>
              <a:t>TCP/IP Protocol Suite</a:t>
            </a:r>
          </a:p>
        </p:txBody>
      </p:sp>
      <p:sp>
        <p:nvSpPr>
          <p:cNvPr id="7" name="Slide Number Placeholder 2"/>
          <p:cNvSpPr>
            <a:spLocks noGrp="1"/>
          </p:cNvSpPr>
          <p:nvPr>
            <p:ph type="sldNum" sz="quarter" idx="11"/>
          </p:nvPr>
        </p:nvSpPr>
        <p:spPr/>
        <p:txBody>
          <a:bodyPr/>
          <a:lstStyle/>
          <a:p>
            <a:fld id="{BBE791A1-197E-4888-A38C-F8E4DD1FFD24}" type="slidenum">
              <a:rPr lang="en-US" altLang="en-US"/>
              <a:pPr/>
              <a:t>4</a:t>
            </a:fld>
            <a:endParaRPr lang="en-US" altLang="en-US"/>
          </a:p>
        </p:txBody>
      </p:sp>
      <p:sp>
        <p:nvSpPr>
          <p:cNvPr id="635906" name="Text Box 2"/>
          <p:cNvSpPr txBox="1">
            <a:spLocks noChangeArrowheads="1"/>
          </p:cNvSpPr>
          <p:nvPr/>
        </p:nvSpPr>
        <p:spPr bwMode="auto">
          <a:xfrm>
            <a:off x="1600200" y="696914"/>
            <a:ext cx="883920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400">
                <a:latin typeface="Arial Unicode MS" pitchFamily="34" charset="-128"/>
              </a:rPr>
              <a:t>Figure 20.10 shows an example of option negotiation. In this example, the client wants the serverto echo each character sent to the server. In other words, when a character is typed at the user keyboard terminal, it goes to the server and is sent back to the screen of the user before being processed. The echo option is enabled by the server because it is the server that sends the characters back to the user terminal. Therefore, the client should request from the server the enabling of the option using DO. The request consists of three characters: IAC, DO, and ECHO. The server accepts the request and enables the option. It informs the client by sending the three-character approval: IAC, WILL, and ECHO.</a:t>
            </a:r>
          </a:p>
        </p:txBody>
      </p:sp>
      <p:grpSp>
        <p:nvGrpSpPr>
          <p:cNvPr id="635907" name="Group 3"/>
          <p:cNvGrpSpPr>
            <a:grpSpLocks/>
          </p:cNvGrpSpPr>
          <p:nvPr/>
        </p:nvGrpSpPr>
        <p:grpSpPr bwMode="auto">
          <a:xfrm>
            <a:off x="1524000" y="0"/>
            <a:ext cx="9144000" cy="609600"/>
            <a:chOff x="0" y="2448"/>
            <a:chExt cx="5760" cy="384"/>
          </a:xfrm>
        </p:grpSpPr>
        <p:sp>
          <p:nvSpPr>
            <p:cNvPr id="635908" name="Rectangle 4"/>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5909" name="Text Box 5"/>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a:solidFill>
                    <a:schemeClr val="bg1"/>
                  </a:solidFill>
                  <a:effectLst>
                    <a:outerShdw blurRad="38100" dist="38100" dir="2700000" algn="tl">
                      <a:srgbClr val="000000"/>
                    </a:outerShdw>
                  </a:effectLst>
                  <a:latin typeface="Times New Roman" panose="02020603050405020304" pitchFamily="18" charset="0"/>
                </a:rPr>
                <a:t>Example</a:t>
              </a:r>
              <a:r>
                <a:rPr lang="en-US" altLang="en-US" sz="3200">
                  <a:solidFill>
                    <a:schemeClr val="bg1"/>
                  </a:solidFill>
                  <a:latin typeface="Times New Roman" panose="02020603050405020304" pitchFamily="18" charset="0"/>
                </a:rPr>
                <a:t> 20.1</a:t>
              </a:r>
              <a:endParaRPr lang="en-US" altLang="en-US" sz="3200" i="1">
                <a:solidFill>
                  <a:schemeClr val="bg1"/>
                </a:solidFill>
                <a:latin typeface="Times New Roman" panose="02020603050405020304" pitchFamily="18" charset="0"/>
              </a:endParaRPr>
            </a:p>
          </p:txBody>
        </p:sp>
      </p:gr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87152097"/>
      </p:ext>
    </p:extLst>
  </p:cSld>
  <p:clrMapOvr>
    <a:masterClrMapping/>
  </p:clrMapOvr>
  <mc:AlternateContent xmlns:mc="http://schemas.openxmlformats.org/markup-compatibility/2006">
    <mc:Choice xmlns:p14="http://schemas.microsoft.com/office/powerpoint/2010/main" Requires="p14">
      <p:transition spd="slow" p14:dur="2000" advTm="76624"/>
    </mc:Choice>
    <mc:Fallback>
      <p:transition spd="slow" advTm="766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
          <p:cNvSpPr>
            <a:spLocks noGrp="1"/>
          </p:cNvSpPr>
          <p:nvPr>
            <p:ph type="ftr" sz="quarter" idx="10"/>
          </p:nvPr>
        </p:nvSpPr>
        <p:spPr/>
        <p:txBody>
          <a:bodyPr/>
          <a:lstStyle/>
          <a:p>
            <a:r>
              <a:rPr lang="en-US" altLang="en-US"/>
              <a:t>TCP/IP Protocol Suite</a:t>
            </a:r>
          </a:p>
        </p:txBody>
      </p:sp>
      <p:sp>
        <p:nvSpPr>
          <p:cNvPr id="14" name="Slide Number Placeholder 2"/>
          <p:cNvSpPr>
            <a:spLocks noGrp="1"/>
          </p:cNvSpPr>
          <p:nvPr>
            <p:ph type="sldNum" sz="quarter" idx="11"/>
          </p:nvPr>
        </p:nvSpPr>
        <p:spPr/>
        <p:txBody>
          <a:bodyPr/>
          <a:lstStyle/>
          <a:p>
            <a:fld id="{B8859D3E-0C67-443E-8A8B-B982DE7D9A06}" type="slidenum">
              <a:rPr lang="en-US" altLang="en-US"/>
              <a:pPr/>
              <a:t>5</a:t>
            </a:fld>
            <a:endParaRPr lang="en-US" altLang="en-US"/>
          </a:p>
        </p:txBody>
      </p:sp>
      <p:sp>
        <p:nvSpPr>
          <p:cNvPr id="580610" name="Text Box 2"/>
          <p:cNvSpPr txBox="1">
            <a:spLocks noChangeArrowheads="1"/>
          </p:cNvSpPr>
          <p:nvPr/>
        </p:nvSpPr>
        <p:spPr bwMode="auto">
          <a:xfrm>
            <a:off x="2514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latin typeface="Times New Roman" panose="02020603050405020304" pitchFamily="18" charset="0"/>
              </a:rPr>
              <a:t>Figure 20.10</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Example 20.1: Echo option</a:t>
            </a:r>
          </a:p>
        </p:txBody>
      </p:sp>
      <p:sp>
        <p:nvSpPr>
          <p:cNvPr id="580611" name="Rectangle 3"/>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80612" name="Rectangle 4"/>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80613" name="Rectangle 5"/>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80614" name="Rectangle 6"/>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80615" name="Rectangle 7"/>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80616" name="Rectangle 8"/>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80617" name="Rectangle 9"/>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pic>
        <p:nvPicPr>
          <p:cNvPr id="580619"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0050" y="1857375"/>
            <a:ext cx="59690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0621"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401" y="2927350"/>
            <a:ext cx="5402263" cy="801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0622"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43288" y="3968750"/>
            <a:ext cx="5319712"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026403272"/>
      </p:ext>
    </p:extLst>
  </p:cSld>
  <p:clrMapOvr>
    <a:masterClrMapping/>
  </p:clrMapOvr>
  <mc:AlternateContent xmlns:mc="http://schemas.openxmlformats.org/markup-compatibility/2006">
    <mc:Choice xmlns:p14="http://schemas.microsoft.com/office/powerpoint/2010/main" Requires="p14">
      <p:transition spd="slow" p14:dur="2000" advTm="23787"/>
    </mc:Choice>
    <mc:Fallback>
      <p:transition spd="slow" advTm="237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580621"/>
                                        </p:tgtEl>
                                        <p:attrNameLst>
                                          <p:attrName>style.visibility</p:attrName>
                                        </p:attrNameLst>
                                      </p:cBhvr>
                                      <p:to>
                                        <p:strVal val="visible"/>
                                      </p:to>
                                    </p:set>
                                    <p:animEffect transition="in" filter="wipe(left)">
                                      <p:cBhvr>
                                        <p:cTn id="11" dur="2000"/>
                                        <p:tgtEl>
                                          <p:spTgt spid="58062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2" fill="hold" nodeType="clickEffect">
                                  <p:stCondLst>
                                    <p:cond delay="0"/>
                                  </p:stCondLst>
                                  <p:childTnLst>
                                    <p:set>
                                      <p:cBhvr>
                                        <p:cTn id="15" dur="1" fill="hold">
                                          <p:stCondLst>
                                            <p:cond delay="0"/>
                                          </p:stCondLst>
                                        </p:cTn>
                                        <p:tgtEl>
                                          <p:spTgt spid="580622"/>
                                        </p:tgtEl>
                                        <p:attrNameLst>
                                          <p:attrName>style.visibility</p:attrName>
                                        </p:attrNameLst>
                                      </p:cBhvr>
                                      <p:to>
                                        <p:strVal val="visible"/>
                                      </p:to>
                                    </p:set>
                                    <p:animEffect transition="in" filter="wipe(right)">
                                      <p:cBhvr>
                                        <p:cTn id="16" dur="2000"/>
                                        <p:tgtEl>
                                          <p:spTgt spid="58062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ooter Placeholder 1"/>
          <p:cNvSpPr>
            <a:spLocks noGrp="1"/>
          </p:cNvSpPr>
          <p:nvPr>
            <p:ph type="ftr" sz="quarter" idx="10"/>
          </p:nvPr>
        </p:nvSpPr>
        <p:spPr/>
        <p:txBody>
          <a:bodyPr/>
          <a:lstStyle/>
          <a:p>
            <a:r>
              <a:rPr lang="en-US" altLang="en-US"/>
              <a:t>TCP/IP Protocol Suite</a:t>
            </a:r>
          </a:p>
        </p:txBody>
      </p:sp>
      <p:sp>
        <p:nvSpPr>
          <p:cNvPr id="27" name="Slide Number Placeholder 2"/>
          <p:cNvSpPr>
            <a:spLocks noGrp="1"/>
          </p:cNvSpPr>
          <p:nvPr>
            <p:ph type="sldNum" sz="quarter" idx="11"/>
          </p:nvPr>
        </p:nvSpPr>
        <p:spPr/>
        <p:txBody>
          <a:bodyPr/>
          <a:lstStyle/>
          <a:p>
            <a:fld id="{ACF1A44F-B292-4B82-9AD5-33357B9D0195}" type="slidenum">
              <a:rPr lang="en-US" altLang="en-US"/>
              <a:pPr/>
              <a:t>6</a:t>
            </a:fld>
            <a:endParaRPr lang="en-US" altLang="en-US"/>
          </a:p>
        </p:txBody>
      </p:sp>
      <p:grpSp>
        <p:nvGrpSpPr>
          <p:cNvPr id="637954" name="Group 2"/>
          <p:cNvGrpSpPr>
            <a:grpSpLocks/>
          </p:cNvGrpSpPr>
          <p:nvPr/>
        </p:nvGrpSpPr>
        <p:grpSpPr bwMode="auto">
          <a:xfrm>
            <a:off x="1752600" y="228600"/>
            <a:ext cx="8458200" cy="5791200"/>
            <a:chOff x="144" y="144"/>
            <a:chExt cx="5328" cy="3648"/>
          </a:xfrm>
        </p:grpSpPr>
        <p:grpSp>
          <p:nvGrpSpPr>
            <p:cNvPr id="637955" name="Group 3"/>
            <p:cNvGrpSpPr>
              <a:grpSpLocks/>
            </p:cNvGrpSpPr>
            <p:nvPr/>
          </p:nvGrpSpPr>
          <p:grpSpPr bwMode="auto">
            <a:xfrm>
              <a:off x="144" y="144"/>
              <a:ext cx="432" cy="3648"/>
              <a:chOff x="48" y="48"/>
              <a:chExt cx="576" cy="3984"/>
            </a:xfrm>
          </p:grpSpPr>
          <p:sp>
            <p:nvSpPr>
              <p:cNvPr id="637956" name="Rectangle 4"/>
              <p:cNvSpPr>
                <a:spLocks noChangeArrowheads="1"/>
              </p:cNvSpPr>
              <p:nvPr/>
            </p:nvSpPr>
            <p:spPr bwMode="auto">
              <a:xfrm>
                <a:off x="240"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7957" name="Rectangle 5"/>
              <p:cNvSpPr>
                <a:spLocks noChangeArrowheads="1"/>
              </p:cNvSpPr>
              <p:nvPr/>
            </p:nvSpPr>
            <p:spPr bwMode="auto">
              <a:xfrm>
                <a:off x="48"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7958" name="Rectangle 6"/>
              <p:cNvSpPr>
                <a:spLocks noChangeArrowheads="1"/>
              </p:cNvSpPr>
              <p:nvPr/>
            </p:nvSpPr>
            <p:spPr bwMode="auto">
              <a:xfrm>
                <a:off x="432"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37959" name="Group 7"/>
            <p:cNvGrpSpPr>
              <a:grpSpLocks/>
            </p:cNvGrpSpPr>
            <p:nvPr/>
          </p:nvGrpSpPr>
          <p:grpSpPr bwMode="auto">
            <a:xfrm>
              <a:off x="144" y="144"/>
              <a:ext cx="5328" cy="336"/>
              <a:chOff x="0" y="144"/>
              <a:chExt cx="5760" cy="432"/>
            </a:xfrm>
          </p:grpSpPr>
          <p:sp>
            <p:nvSpPr>
              <p:cNvPr id="637960" name="Rectangle 8"/>
              <p:cNvSpPr>
                <a:spLocks noChangeArrowheads="1"/>
              </p:cNvSpPr>
              <p:nvPr/>
            </p:nvSpPr>
            <p:spPr bwMode="auto">
              <a:xfrm>
                <a:off x="0" y="144"/>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7961" name="Rectangle 9"/>
              <p:cNvSpPr>
                <a:spLocks noChangeArrowheads="1"/>
              </p:cNvSpPr>
              <p:nvPr/>
            </p:nvSpPr>
            <p:spPr bwMode="auto">
              <a:xfrm>
                <a:off x="0" y="288"/>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7962" name="Rectangle 10"/>
              <p:cNvSpPr>
                <a:spLocks noChangeArrowheads="1"/>
              </p:cNvSpPr>
              <p:nvPr/>
            </p:nvSpPr>
            <p:spPr bwMode="auto">
              <a:xfrm>
                <a:off x="0" y="432"/>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37963" name="Group 11"/>
            <p:cNvGrpSpPr>
              <a:grpSpLocks/>
            </p:cNvGrpSpPr>
            <p:nvPr/>
          </p:nvGrpSpPr>
          <p:grpSpPr bwMode="auto">
            <a:xfrm>
              <a:off x="144" y="144"/>
              <a:ext cx="432" cy="336"/>
              <a:chOff x="144" y="144"/>
              <a:chExt cx="432" cy="336"/>
            </a:xfrm>
          </p:grpSpPr>
          <p:grpSp>
            <p:nvGrpSpPr>
              <p:cNvPr id="637964" name="Group 12"/>
              <p:cNvGrpSpPr>
                <a:grpSpLocks/>
              </p:cNvGrpSpPr>
              <p:nvPr/>
            </p:nvGrpSpPr>
            <p:grpSpPr bwMode="auto">
              <a:xfrm>
                <a:off x="144" y="256"/>
                <a:ext cx="432" cy="112"/>
                <a:chOff x="288" y="256"/>
                <a:chExt cx="432" cy="112"/>
              </a:xfrm>
            </p:grpSpPr>
            <p:sp>
              <p:nvSpPr>
                <p:cNvPr id="637965" name="Rectangle 13"/>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7966" name="Rectangle 14"/>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7967" name="Rectangle 15"/>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37968" name="Group 16"/>
              <p:cNvGrpSpPr>
                <a:grpSpLocks/>
              </p:cNvGrpSpPr>
              <p:nvPr/>
            </p:nvGrpSpPr>
            <p:grpSpPr bwMode="auto">
              <a:xfrm>
                <a:off x="144" y="144"/>
                <a:ext cx="432" cy="336"/>
                <a:chOff x="144" y="144"/>
                <a:chExt cx="432" cy="336"/>
              </a:xfrm>
            </p:grpSpPr>
            <p:grpSp>
              <p:nvGrpSpPr>
                <p:cNvPr id="637969" name="Group 17"/>
                <p:cNvGrpSpPr>
                  <a:grpSpLocks/>
                </p:cNvGrpSpPr>
                <p:nvPr/>
              </p:nvGrpSpPr>
              <p:grpSpPr bwMode="auto">
                <a:xfrm>
                  <a:off x="144" y="144"/>
                  <a:ext cx="432" cy="112"/>
                  <a:chOff x="288" y="256"/>
                  <a:chExt cx="432" cy="112"/>
                </a:xfrm>
              </p:grpSpPr>
              <p:sp>
                <p:nvSpPr>
                  <p:cNvPr id="637970" name="Rectangle 18"/>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7971" name="Rectangle 19"/>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7972" name="Rectangle 20"/>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37973" name="Group 21"/>
                <p:cNvGrpSpPr>
                  <a:grpSpLocks/>
                </p:cNvGrpSpPr>
                <p:nvPr/>
              </p:nvGrpSpPr>
              <p:grpSpPr bwMode="auto">
                <a:xfrm>
                  <a:off x="144" y="368"/>
                  <a:ext cx="432" cy="112"/>
                  <a:chOff x="288" y="256"/>
                  <a:chExt cx="432" cy="112"/>
                </a:xfrm>
              </p:grpSpPr>
              <p:sp>
                <p:nvSpPr>
                  <p:cNvPr id="637974" name="Rectangle 22"/>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7975" name="Rectangle 23"/>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7976" name="Rectangle 24"/>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grpSp>
      <p:pic>
        <p:nvPicPr>
          <p:cNvPr id="637978" name="Picture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7788" y="2366963"/>
            <a:ext cx="7277100" cy="148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4908365"/>
      </p:ext>
    </p:extLst>
  </p:cSld>
  <p:clrMapOvr>
    <a:masterClrMapping/>
  </p:clrMapOvr>
  <mc:AlternateContent xmlns:mc="http://schemas.openxmlformats.org/markup-compatibility/2006">
    <mc:Choice xmlns:p14="http://schemas.microsoft.com/office/powerpoint/2010/main" Requires="p14">
      <p:transition spd="slow" p14:dur="2000" advTm="37275"/>
    </mc:Choice>
    <mc:Fallback>
      <p:transition spd="slow" advTm="372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
          <p:cNvSpPr>
            <a:spLocks noGrp="1"/>
          </p:cNvSpPr>
          <p:nvPr>
            <p:ph type="ftr" sz="quarter" idx="10"/>
          </p:nvPr>
        </p:nvSpPr>
        <p:spPr/>
        <p:txBody>
          <a:bodyPr/>
          <a:lstStyle/>
          <a:p>
            <a:r>
              <a:rPr lang="en-US" altLang="en-US"/>
              <a:t>TCP/IP Protocol Suite</a:t>
            </a:r>
          </a:p>
        </p:txBody>
      </p:sp>
      <p:sp>
        <p:nvSpPr>
          <p:cNvPr id="15" name="Slide Number Placeholder 2"/>
          <p:cNvSpPr>
            <a:spLocks noGrp="1"/>
          </p:cNvSpPr>
          <p:nvPr>
            <p:ph type="sldNum" sz="quarter" idx="11"/>
          </p:nvPr>
        </p:nvSpPr>
        <p:spPr/>
        <p:txBody>
          <a:bodyPr/>
          <a:lstStyle/>
          <a:p>
            <a:fld id="{EDC42FF6-1C72-4C82-B54D-C93B9C9A764C}" type="slidenum">
              <a:rPr lang="en-US" altLang="en-US"/>
              <a:pPr/>
              <a:t>7</a:t>
            </a:fld>
            <a:endParaRPr lang="en-US" altLang="en-US"/>
          </a:p>
        </p:txBody>
      </p:sp>
      <p:sp>
        <p:nvSpPr>
          <p:cNvPr id="582658" name="Text Box 2"/>
          <p:cNvSpPr txBox="1">
            <a:spLocks noChangeArrowheads="1"/>
          </p:cNvSpPr>
          <p:nvPr/>
        </p:nvSpPr>
        <p:spPr bwMode="auto">
          <a:xfrm>
            <a:off x="2514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latin typeface="Times New Roman" panose="02020603050405020304" pitchFamily="18" charset="0"/>
              </a:rPr>
              <a:t>Figure 20.11</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Example of sub-option negotiation</a:t>
            </a:r>
          </a:p>
        </p:txBody>
      </p:sp>
      <p:sp>
        <p:nvSpPr>
          <p:cNvPr id="582659" name="Rectangle 3"/>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82660" name="Rectangle 4"/>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82661" name="Rectangle 5"/>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82662" name="Rectangle 6"/>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82663" name="Rectangle 7"/>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82664" name="Rectangle 8"/>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82665" name="Rectangle 9"/>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pic>
        <p:nvPicPr>
          <p:cNvPr id="582668"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2614" y="2209800"/>
            <a:ext cx="8510587"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2669"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7400" y="2962276"/>
            <a:ext cx="8026400" cy="60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2670"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03450" y="3657600"/>
            <a:ext cx="8007350"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2671" name="Picture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57400" y="4419601"/>
            <a:ext cx="7989888" cy="60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059691434"/>
      </p:ext>
    </p:extLst>
  </p:cSld>
  <p:clrMapOvr>
    <a:masterClrMapping/>
  </p:clrMapOvr>
  <mc:AlternateContent xmlns:mc="http://schemas.openxmlformats.org/markup-compatibility/2006">
    <mc:Choice xmlns:p14="http://schemas.microsoft.com/office/powerpoint/2010/main" Requires="p14">
      <p:transition spd="slow" p14:dur="2000" advTm="70237"/>
    </mc:Choice>
    <mc:Fallback>
      <p:transition spd="slow" advTm="70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582669"/>
                                        </p:tgtEl>
                                        <p:attrNameLst>
                                          <p:attrName>style.visibility</p:attrName>
                                        </p:attrNameLst>
                                      </p:cBhvr>
                                      <p:to>
                                        <p:strVal val="visible"/>
                                      </p:to>
                                    </p:set>
                                    <p:animEffect transition="in" filter="wipe(left)">
                                      <p:cBhvr>
                                        <p:cTn id="11" dur="2000"/>
                                        <p:tgtEl>
                                          <p:spTgt spid="58266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2" fill="hold" nodeType="clickEffect">
                                  <p:stCondLst>
                                    <p:cond delay="0"/>
                                  </p:stCondLst>
                                  <p:childTnLst>
                                    <p:set>
                                      <p:cBhvr>
                                        <p:cTn id="15" dur="1" fill="hold">
                                          <p:stCondLst>
                                            <p:cond delay="0"/>
                                          </p:stCondLst>
                                        </p:cTn>
                                        <p:tgtEl>
                                          <p:spTgt spid="582670"/>
                                        </p:tgtEl>
                                        <p:attrNameLst>
                                          <p:attrName>style.visibility</p:attrName>
                                        </p:attrNameLst>
                                      </p:cBhvr>
                                      <p:to>
                                        <p:strVal val="visible"/>
                                      </p:to>
                                    </p:set>
                                    <p:animEffect transition="in" filter="wipe(right)">
                                      <p:cBhvr>
                                        <p:cTn id="16" dur="2000"/>
                                        <p:tgtEl>
                                          <p:spTgt spid="58267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582671"/>
                                        </p:tgtEl>
                                        <p:attrNameLst>
                                          <p:attrName>style.visibility</p:attrName>
                                        </p:attrNameLst>
                                      </p:cBhvr>
                                      <p:to>
                                        <p:strVal val="visible"/>
                                      </p:to>
                                    </p:set>
                                    <p:animEffect transition="in" filter="wipe(left)">
                                      <p:cBhvr>
                                        <p:cTn id="21" dur="2000"/>
                                        <p:tgtEl>
                                          <p:spTgt spid="58267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ooter Placeholder 1"/>
          <p:cNvSpPr>
            <a:spLocks noGrp="1"/>
          </p:cNvSpPr>
          <p:nvPr>
            <p:ph type="ftr" sz="quarter" idx="10"/>
          </p:nvPr>
        </p:nvSpPr>
        <p:spPr/>
        <p:txBody>
          <a:bodyPr/>
          <a:lstStyle/>
          <a:p>
            <a:r>
              <a:rPr lang="en-US" altLang="en-US"/>
              <a:t>TCP/IP Protocol Suite</a:t>
            </a:r>
          </a:p>
        </p:txBody>
      </p:sp>
      <p:sp>
        <p:nvSpPr>
          <p:cNvPr id="27" name="Slide Number Placeholder 2"/>
          <p:cNvSpPr>
            <a:spLocks noGrp="1"/>
          </p:cNvSpPr>
          <p:nvPr>
            <p:ph type="sldNum" sz="quarter" idx="11"/>
          </p:nvPr>
        </p:nvSpPr>
        <p:spPr/>
        <p:txBody>
          <a:bodyPr/>
          <a:lstStyle/>
          <a:p>
            <a:fld id="{5FC328A0-5849-4267-8721-A84651B7B7FE}" type="slidenum">
              <a:rPr lang="en-US" altLang="en-US"/>
              <a:pPr/>
              <a:t>8</a:t>
            </a:fld>
            <a:endParaRPr lang="en-US" altLang="en-US"/>
          </a:p>
        </p:txBody>
      </p:sp>
      <p:grpSp>
        <p:nvGrpSpPr>
          <p:cNvPr id="640002" name="Group 2"/>
          <p:cNvGrpSpPr>
            <a:grpSpLocks/>
          </p:cNvGrpSpPr>
          <p:nvPr/>
        </p:nvGrpSpPr>
        <p:grpSpPr bwMode="auto">
          <a:xfrm>
            <a:off x="1752600" y="228600"/>
            <a:ext cx="8458200" cy="5791200"/>
            <a:chOff x="144" y="144"/>
            <a:chExt cx="5328" cy="3648"/>
          </a:xfrm>
        </p:grpSpPr>
        <p:grpSp>
          <p:nvGrpSpPr>
            <p:cNvPr id="640003" name="Group 3"/>
            <p:cNvGrpSpPr>
              <a:grpSpLocks/>
            </p:cNvGrpSpPr>
            <p:nvPr/>
          </p:nvGrpSpPr>
          <p:grpSpPr bwMode="auto">
            <a:xfrm>
              <a:off x="144" y="144"/>
              <a:ext cx="432" cy="3648"/>
              <a:chOff x="48" y="48"/>
              <a:chExt cx="576" cy="3984"/>
            </a:xfrm>
          </p:grpSpPr>
          <p:sp>
            <p:nvSpPr>
              <p:cNvPr id="640004" name="Rectangle 4"/>
              <p:cNvSpPr>
                <a:spLocks noChangeArrowheads="1"/>
              </p:cNvSpPr>
              <p:nvPr/>
            </p:nvSpPr>
            <p:spPr bwMode="auto">
              <a:xfrm>
                <a:off x="240"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0005" name="Rectangle 5"/>
              <p:cNvSpPr>
                <a:spLocks noChangeArrowheads="1"/>
              </p:cNvSpPr>
              <p:nvPr/>
            </p:nvSpPr>
            <p:spPr bwMode="auto">
              <a:xfrm>
                <a:off x="48"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0006" name="Rectangle 6"/>
              <p:cNvSpPr>
                <a:spLocks noChangeArrowheads="1"/>
              </p:cNvSpPr>
              <p:nvPr/>
            </p:nvSpPr>
            <p:spPr bwMode="auto">
              <a:xfrm>
                <a:off x="432"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40007" name="Group 7"/>
            <p:cNvGrpSpPr>
              <a:grpSpLocks/>
            </p:cNvGrpSpPr>
            <p:nvPr/>
          </p:nvGrpSpPr>
          <p:grpSpPr bwMode="auto">
            <a:xfrm>
              <a:off x="144" y="144"/>
              <a:ext cx="5328" cy="336"/>
              <a:chOff x="0" y="144"/>
              <a:chExt cx="5760" cy="432"/>
            </a:xfrm>
          </p:grpSpPr>
          <p:sp>
            <p:nvSpPr>
              <p:cNvPr id="640008" name="Rectangle 8"/>
              <p:cNvSpPr>
                <a:spLocks noChangeArrowheads="1"/>
              </p:cNvSpPr>
              <p:nvPr/>
            </p:nvSpPr>
            <p:spPr bwMode="auto">
              <a:xfrm>
                <a:off x="0" y="144"/>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0009" name="Rectangle 9"/>
              <p:cNvSpPr>
                <a:spLocks noChangeArrowheads="1"/>
              </p:cNvSpPr>
              <p:nvPr/>
            </p:nvSpPr>
            <p:spPr bwMode="auto">
              <a:xfrm>
                <a:off x="0" y="288"/>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0010" name="Rectangle 10"/>
              <p:cNvSpPr>
                <a:spLocks noChangeArrowheads="1"/>
              </p:cNvSpPr>
              <p:nvPr/>
            </p:nvSpPr>
            <p:spPr bwMode="auto">
              <a:xfrm>
                <a:off x="0" y="432"/>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40011" name="Group 11"/>
            <p:cNvGrpSpPr>
              <a:grpSpLocks/>
            </p:cNvGrpSpPr>
            <p:nvPr/>
          </p:nvGrpSpPr>
          <p:grpSpPr bwMode="auto">
            <a:xfrm>
              <a:off x="144" y="144"/>
              <a:ext cx="432" cy="336"/>
              <a:chOff x="144" y="144"/>
              <a:chExt cx="432" cy="336"/>
            </a:xfrm>
          </p:grpSpPr>
          <p:grpSp>
            <p:nvGrpSpPr>
              <p:cNvPr id="640012" name="Group 12"/>
              <p:cNvGrpSpPr>
                <a:grpSpLocks/>
              </p:cNvGrpSpPr>
              <p:nvPr/>
            </p:nvGrpSpPr>
            <p:grpSpPr bwMode="auto">
              <a:xfrm>
                <a:off x="144" y="256"/>
                <a:ext cx="432" cy="112"/>
                <a:chOff x="288" y="256"/>
                <a:chExt cx="432" cy="112"/>
              </a:xfrm>
            </p:grpSpPr>
            <p:sp>
              <p:nvSpPr>
                <p:cNvPr id="640013" name="Rectangle 13"/>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0014" name="Rectangle 14"/>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0015" name="Rectangle 15"/>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40016" name="Group 16"/>
              <p:cNvGrpSpPr>
                <a:grpSpLocks/>
              </p:cNvGrpSpPr>
              <p:nvPr/>
            </p:nvGrpSpPr>
            <p:grpSpPr bwMode="auto">
              <a:xfrm>
                <a:off x="144" y="144"/>
                <a:ext cx="432" cy="336"/>
                <a:chOff x="144" y="144"/>
                <a:chExt cx="432" cy="336"/>
              </a:xfrm>
            </p:grpSpPr>
            <p:grpSp>
              <p:nvGrpSpPr>
                <p:cNvPr id="640017" name="Group 17"/>
                <p:cNvGrpSpPr>
                  <a:grpSpLocks/>
                </p:cNvGrpSpPr>
                <p:nvPr/>
              </p:nvGrpSpPr>
              <p:grpSpPr bwMode="auto">
                <a:xfrm>
                  <a:off x="144" y="144"/>
                  <a:ext cx="432" cy="112"/>
                  <a:chOff x="288" y="256"/>
                  <a:chExt cx="432" cy="112"/>
                </a:xfrm>
              </p:grpSpPr>
              <p:sp>
                <p:nvSpPr>
                  <p:cNvPr id="640018" name="Rectangle 18"/>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0019" name="Rectangle 19"/>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0020" name="Rectangle 20"/>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40021" name="Group 21"/>
                <p:cNvGrpSpPr>
                  <a:grpSpLocks/>
                </p:cNvGrpSpPr>
                <p:nvPr/>
              </p:nvGrpSpPr>
              <p:grpSpPr bwMode="auto">
                <a:xfrm>
                  <a:off x="144" y="368"/>
                  <a:ext cx="432" cy="112"/>
                  <a:chOff x="288" y="256"/>
                  <a:chExt cx="432" cy="112"/>
                </a:xfrm>
              </p:grpSpPr>
              <p:sp>
                <p:nvSpPr>
                  <p:cNvPr id="640022" name="Rectangle 22"/>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0023" name="Rectangle 23"/>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0024" name="Rectangle 24"/>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grpSp>
      <p:pic>
        <p:nvPicPr>
          <p:cNvPr id="640026" name="Picture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2354264"/>
            <a:ext cx="7277100" cy="2217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18294303"/>
      </p:ext>
    </p:extLst>
  </p:cSld>
  <p:clrMapOvr>
    <a:masterClrMapping/>
  </p:clrMapOvr>
  <mc:AlternateContent xmlns:mc="http://schemas.openxmlformats.org/markup-compatibility/2006">
    <mc:Choice xmlns:p14="http://schemas.microsoft.com/office/powerpoint/2010/main" Requires="p14">
      <p:transition spd="slow" p14:dur="2000" advTm="137092"/>
    </mc:Choice>
    <mc:Fallback>
      <p:transition spd="slow" advTm="1370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
          <p:cNvSpPr>
            <a:spLocks noGrp="1"/>
          </p:cNvSpPr>
          <p:nvPr>
            <p:ph type="ftr" sz="quarter" idx="10"/>
          </p:nvPr>
        </p:nvSpPr>
        <p:spPr/>
        <p:txBody>
          <a:bodyPr/>
          <a:lstStyle/>
          <a:p>
            <a:r>
              <a:rPr lang="en-US" altLang="en-US"/>
              <a:t>TCP/IP Protocol Suite</a:t>
            </a:r>
          </a:p>
        </p:txBody>
      </p:sp>
      <p:sp>
        <p:nvSpPr>
          <p:cNvPr id="12" name="Slide Number Placeholder 2"/>
          <p:cNvSpPr>
            <a:spLocks noGrp="1"/>
          </p:cNvSpPr>
          <p:nvPr>
            <p:ph type="sldNum" sz="quarter" idx="11"/>
          </p:nvPr>
        </p:nvSpPr>
        <p:spPr/>
        <p:txBody>
          <a:bodyPr/>
          <a:lstStyle/>
          <a:p>
            <a:fld id="{3DBFF401-0FDC-4461-A909-1598A84B7E82}" type="slidenum">
              <a:rPr lang="en-US" altLang="en-US"/>
              <a:pPr/>
              <a:t>9</a:t>
            </a:fld>
            <a:endParaRPr lang="en-US" altLang="en-US"/>
          </a:p>
        </p:txBody>
      </p:sp>
      <p:sp>
        <p:nvSpPr>
          <p:cNvPr id="584706" name="Text Box 2"/>
          <p:cNvSpPr txBox="1">
            <a:spLocks noChangeArrowheads="1"/>
          </p:cNvSpPr>
          <p:nvPr/>
        </p:nvSpPr>
        <p:spPr bwMode="auto">
          <a:xfrm>
            <a:off x="2514600" y="90488"/>
            <a:ext cx="74676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latin typeface="Times New Roman" panose="02020603050405020304" pitchFamily="18" charset="0"/>
              </a:rPr>
              <a:t>Figure 20.12</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Example of interrupting an application program</a:t>
            </a:r>
          </a:p>
        </p:txBody>
      </p:sp>
      <p:sp>
        <p:nvSpPr>
          <p:cNvPr id="584707" name="Rectangle 3"/>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84708" name="Rectangle 4"/>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84709" name="Rectangle 5"/>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84710" name="Rectangle 6"/>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84711" name="Rectangle 7"/>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84712" name="Rectangle 8"/>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84713" name="Rectangle 9"/>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pic>
        <p:nvPicPr>
          <p:cNvPr id="584714"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7100" y="2638426"/>
            <a:ext cx="7404100" cy="193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29862493"/>
      </p:ext>
    </p:extLst>
  </p:cSld>
  <p:clrMapOvr>
    <a:masterClrMapping/>
  </p:clrMapOvr>
  <mc:AlternateContent xmlns:mc="http://schemas.openxmlformats.org/markup-compatibility/2006">
    <mc:Choice xmlns:p14="http://schemas.microsoft.com/office/powerpoint/2010/main" Requires="p14">
      <p:transition spd="slow" p14:dur="2000" advTm="23987"/>
    </mc:Choice>
    <mc:Fallback>
      <p:transition spd="slow" advTm="239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6.8|30.6"/>
</p:tagLst>
</file>

<file path=ppt/tags/tag2.xml><?xml version="1.0" encoding="utf-8"?>
<p:tagLst xmlns:a="http://schemas.openxmlformats.org/drawingml/2006/main" xmlns:r="http://schemas.openxmlformats.org/officeDocument/2006/relationships" xmlns:p="http://schemas.openxmlformats.org/presentationml/2006/main">
  <p:tag name="TIMING" val="|0.4|18.9"/>
</p:tagLst>
</file>

<file path=ppt/tags/tag3.xml><?xml version="1.0" encoding="utf-8"?>
<p:tagLst xmlns:a="http://schemas.openxmlformats.org/drawingml/2006/main" xmlns:r="http://schemas.openxmlformats.org/officeDocument/2006/relationships" xmlns:p="http://schemas.openxmlformats.org/presentationml/2006/main">
  <p:tag name="TIMING" val="|2.5|9.2"/>
</p:tagLst>
</file>

<file path=ppt/tags/tag4.xml><?xml version="1.0" encoding="utf-8"?>
<p:tagLst xmlns:a="http://schemas.openxmlformats.org/drawingml/2006/main" xmlns:r="http://schemas.openxmlformats.org/officeDocument/2006/relationships" xmlns:p="http://schemas.openxmlformats.org/presentationml/2006/main">
  <p:tag name="TIMING" val="|2.5|29.4|20.3"/>
</p:tagLst>
</file>

<file path=ppt/tags/tag5.xml><?xml version="1.0" encoding="utf-8"?>
<p:tagLst xmlns:a="http://schemas.openxmlformats.org/drawingml/2006/main" xmlns:r="http://schemas.openxmlformats.org/officeDocument/2006/relationships" xmlns:p="http://schemas.openxmlformats.org/presentationml/2006/main">
  <p:tag name="TIMING" val="|18.4"/>
</p:tagLst>
</file>

<file path=ppt/tags/tag6.xml><?xml version="1.0" encoding="utf-8"?>
<p:tagLst xmlns:a="http://schemas.openxmlformats.org/drawingml/2006/main" xmlns:r="http://schemas.openxmlformats.org/officeDocument/2006/relationships" xmlns:p="http://schemas.openxmlformats.org/presentationml/2006/main">
  <p:tag name="TIMING" val="|1.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3ACEB14D7C914C9A66454C530220F9" ma:contentTypeVersion="16" ma:contentTypeDescription="Create a new document." ma:contentTypeScope="" ma:versionID="9fb385c8b5795119783711c503c667ec">
  <xsd:schema xmlns:xsd="http://www.w3.org/2001/XMLSchema" xmlns:xs="http://www.w3.org/2001/XMLSchema" xmlns:p="http://schemas.microsoft.com/office/2006/metadata/properties" xmlns:ns2="803c8e6e-8136-4d7d-af1c-024f8e6687c9" xmlns:ns3="6464b784-94fc-4d5d-8912-f9bf35373677" targetNamespace="http://schemas.microsoft.com/office/2006/metadata/properties" ma:root="true" ma:fieldsID="3e1a8678d2ebc7280d1a30e07dc0f506" ns2:_="" ns3:_="">
    <xsd:import namespace="803c8e6e-8136-4d7d-af1c-024f8e6687c9"/>
    <xsd:import namespace="6464b784-94fc-4d5d-8912-f9bf3537367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2:MediaLengthInSeconds" minOccurs="0"/>
                <xsd:element ref="ns2:MediaServiceDateTaken" minOccurs="0"/>
                <xsd:element ref="ns3:SharedWithUsers" minOccurs="0"/>
                <xsd:element ref="ns3:SharedWithDetails" minOccurs="0"/>
                <xsd:element ref="ns2:Modifiedby"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03c8e6e-8136-4d7d-af1c-024f8e6687c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OCR" ma:index="15" nillable="true" ma:displayName="Extracted Text" ma:internalName="MediaServiceOCR" ma:readOnly="true">
      <xsd:simpleType>
        <xsd:restriction base="dms:Note">
          <xsd:maxLength value="255"/>
        </xsd:restriction>
      </xsd:simpleType>
    </xsd:element>
    <xsd:element name="MediaLengthInSeconds" ma:index="16" nillable="true" ma:displayName="MediaLengthInSeconds" ma:hidden="true" ma:internalName="MediaLengthInSeconds" ma:readOnly="true">
      <xsd:simpleType>
        <xsd:restriction base="dms:Unknown"/>
      </xsd:simpleType>
    </xsd:element>
    <xsd:element name="MediaServiceDateTaken" ma:index="17" nillable="true" ma:displayName="MediaServiceDateTaken" ma:hidden="true" ma:internalName="MediaServiceDateTaken" ma:readOnly="true">
      <xsd:simpleType>
        <xsd:restriction base="dms:Text"/>
      </xsd:simpleType>
    </xsd:element>
    <xsd:element name="Modifiedby" ma:index="20" nillable="true" ma:displayName="Modified by" ma:format="Dropdown" ma:list="UserInfo" ma:SharePointGroup="0" ma:internalName="Modifiedby">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3ca7166d-de03-4c3e-865e-07adad3d8bb9"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6464b784-94fc-4d5d-8912-f9bf3537367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00e379b9-577f-4df9-8fd5-5ffd8b75bf6a}" ma:internalName="TaxCatchAll" ma:showField="CatchAllData" ma:web="6464b784-94fc-4d5d-8912-f9bf3537367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03c8e6e-8136-4d7d-af1c-024f8e6687c9">
      <Terms xmlns="http://schemas.microsoft.com/office/infopath/2007/PartnerControls"/>
    </lcf76f155ced4ddcb4097134ff3c332f>
    <TaxCatchAll xmlns="6464b784-94fc-4d5d-8912-f9bf35373677" xsi:nil="true"/>
    <Modifiedby xmlns="803c8e6e-8136-4d7d-af1c-024f8e6687c9">
      <UserInfo>
        <DisplayName/>
        <AccountId xsi:nil="true"/>
        <AccountType/>
      </UserInfo>
    </Modifiedby>
    <MediaLengthInSeconds xmlns="803c8e6e-8136-4d7d-af1c-024f8e6687c9" xsi:nil="true"/>
    <SharedWithUsers xmlns="6464b784-94fc-4d5d-8912-f9bf35373677">
      <UserInfo>
        <DisplayName/>
        <AccountId xsi:nil="true"/>
        <AccountType/>
      </UserInfo>
    </SharedWithUsers>
  </documentManagement>
</p:properties>
</file>

<file path=customXml/itemProps1.xml><?xml version="1.0" encoding="utf-8"?>
<ds:datastoreItem xmlns:ds="http://schemas.openxmlformats.org/officeDocument/2006/customXml" ds:itemID="{4C2B2532-BD52-43F8-A1F6-7D77EE94AC0E}"/>
</file>

<file path=customXml/itemProps2.xml><?xml version="1.0" encoding="utf-8"?>
<ds:datastoreItem xmlns:ds="http://schemas.openxmlformats.org/officeDocument/2006/customXml" ds:itemID="{7EC1F2ED-C9AB-4E8A-B04D-0222959F81E6}"/>
</file>

<file path=customXml/itemProps3.xml><?xml version="1.0" encoding="utf-8"?>
<ds:datastoreItem xmlns:ds="http://schemas.openxmlformats.org/officeDocument/2006/customXml" ds:itemID="{04CD63FF-8829-4216-9E22-8469F147EB9C}"/>
</file>

<file path=docProps/app.xml><?xml version="1.0" encoding="utf-8"?>
<Properties xmlns="http://schemas.openxmlformats.org/officeDocument/2006/extended-properties" xmlns:vt="http://schemas.openxmlformats.org/officeDocument/2006/docPropsVTypes">
  <TotalTime>0</TotalTime>
  <Words>296</Words>
  <Application>Microsoft Office PowerPoint</Application>
  <PresentationFormat>Widescreen</PresentationFormat>
  <Paragraphs>44</Paragraphs>
  <Slides>12</Slides>
  <Notes>11</Notes>
  <HiddenSlides>0</HiddenSlides>
  <MMClips>11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 Unicode MS</vt: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MAHE</dc:creator>
  <cp:lastModifiedBy>MAHE</cp:lastModifiedBy>
  <cp:revision>1</cp:revision>
  <dcterms:created xsi:type="dcterms:W3CDTF">2020-04-22T11:58:43Z</dcterms:created>
  <dcterms:modified xsi:type="dcterms:W3CDTF">2020-04-22T11:58:56Z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0x010100C93ACEB14D7C914C9A66454C530220F9</vt:lpwstr>
  </property>
  <property fmtid="{D5CDD505-2E9C-101B-9397-08002B2CF9AE}" pid="3" name="Order">
    <vt:lpwstr>126100.000000000</vt:lpwstr>
  </property>
  <property fmtid="{D5CDD505-2E9C-101B-9397-08002B2CF9AE}" pid="4" name="xd_ProgID">
    <vt:lpwstr/>
  </property>
  <property fmtid="{D5CDD505-2E9C-101B-9397-08002B2CF9AE}" pid="5" name="MediaServiceImageTags">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y fmtid="{D5CDD505-2E9C-101B-9397-08002B2CF9AE}" pid="11" name="TriggerFlowInfo">
    <vt:lpwstr/>
  </property>
  <property fmtid="{D5CDD505-2E9C-101B-9397-08002B2CF9AE}" pid="12" name="xd_Signature">
    <vt:lpwstr/>
  </property>
</Properties>
</file>